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0"/>
              </a:spcBef>
              <a:buClrTx/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36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algn="l" defTabSz="2438338">
              <a:lnSpc>
                <a:spcPct val="80000"/>
              </a:lnSpc>
              <a:defRPr b="1" spc="-232" sz="1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7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None/>
              <a:defRPr b="1" sz="5500"/>
            </a:lvl1pPr>
            <a:lvl2pPr marL="0" indent="457200">
              <a:spcBef>
                <a:spcPts val="0"/>
              </a:spcBef>
              <a:buClrTx/>
              <a:buSzTx/>
              <a:buNone/>
              <a:defRPr b="1" sz="5500"/>
            </a:lvl2pPr>
            <a:lvl3pPr marL="0" indent="914400">
              <a:spcBef>
                <a:spcPts val="0"/>
              </a:spcBef>
              <a:buClrTx/>
              <a:buSzTx/>
              <a:buNone/>
              <a:defRPr b="1" sz="5500"/>
            </a:lvl3pPr>
            <a:lvl4pPr marL="0" indent="1371600">
              <a:spcBef>
                <a:spcPts val="0"/>
              </a:spcBef>
              <a:buClrTx/>
              <a:buSzTx/>
              <a:buNone/>
              <a:defRPr b="1" sz="5500"/>
            </a:lvl4pPr>
            <a:lvl5pPr marL="0" indent="1828800">
              <a:spcBef>
                <a:spcPts val="0"/>
              </a:spcBef>
              <a:buClrTx/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 anchor="b"/>
          <a:lstStyle>
            <a:lvl1pPr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Relationship Id="rId4" Type="http://schemas.openxmlformats.org/officeDocument/2006/relationships/image" Target="../media/image4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4.tif"/><Relationship Id="rId5" Type="http://schemas.openxmlformats.org/officeDocument/2006/relationships/image" Target="../media/image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4.tif"/><Relationship Id="rId5" Type="http://schemas.openxmlformats.org/officeDocument/2006/relationships/image" Target="../media/image9.jpeg"/><Relationship Id="rId6" Type="http://schemas.openxmlformats.org/officeDocument/2006/relationships/image" Target="../media/image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5" Type="http://schemas.openxmlformats.org/officeDocument/2006/relationships/image" Target="../media/image4.tif"/><Relationship Id="rId6" Type="http://schemas.openxmlformats.org/officeDocument/2006/relationships/image" Target="../media/image10.jpeg"/><Relationship Id="rId7" Type="http://schemas.openxmlformats.org/officeDocument/2006/relationships/image" Target="../media/image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4.tif"/><Relationship Id="rId7" Type="http://schemas.openxmlformats.org/officeDocument/2006/relationships/image" Target="../media/image11.jpeg"/><Relationship Id="rId8" Type="http://schemas.openxmlformats.org/officeDocument/2006/relationships/image" Target="../media/image7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9.jpeg"/><Relationship Id="rId6" Type="http://schemas.openxmlformats.org/officeDocument/2006/relationships/image" Target="../media/image7.jpeg"/><Relationship Id="rId7" Type="http://schemas.openxmlformats.org/officeDocument/2006/relationships/image" Target="../media/image10.jpeg"/><Relationship Id="rId8" Type="http://schemas.openxmlformats.org/officeDocument/2006/relationships/image" Target="../media/image4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salm 119:160  NKJ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Psalm 119:160  </a:t>
            </a:r>
            <a:r>
              <a:rPr b="0" i="1" sz="4800">
                <a:solidFill>
                  <a:srgbClr val="FFFFFF"/>
                </a:solidFill>
              </a:rPr>
              <a:t>NKJV</a:t>
            </a:r>
          </a:p>
        </p:txBody>
      </p:sp>
      <p:sp>
        <p:nvSpPr>
          <p:cNvPr id="197" name="“All your words are true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“All your words are true;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all your righteous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laws</a:t>
            </a:r>
            <a:r>
              <a:t> are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eternal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A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200" name="The law of God is seen as a refl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law of God is seen as a reflection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of His character—timeless, perfect,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and unchanging, contrasting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with shifting human laws.</a:t>
            </a:r>
          </a:p>
        </p:txBody>
      </p:sp>
      <p:sp>
        <p:nvSpPr>
          <p:cNvPr id="201" name="[imposed laws]"/>
          <p:cNvSpPr txBox="1"/>
          <p:nvPr/>
        </p:nvSpPr>
        <p:spPr>
          <a:xfrm>
            <a:off x="13153939" y="10707220"/>
            <a:ext cx="358795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[imposed laws]</a:t>
            </a:r>
          </a:p>
        </p:txBody>
      </p:sp>
      <p:pic>
        <p:nvPicPr>
          <p:cNvPr id="202" name="blur_edges-2.jpg" descr="blur_edge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14828" y="8692776"/>
            <a:ext cx="3604128" cy="450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4"/>
          <p:cNvSpPr txBox="1"/>
          <p:nvPr/>
        </p:nvSpPr>
        <p:spPr>
          <a:xfrm>
            <a:off x="110505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05" name="5"/>
          <p:cNvSpPr txBox="1"/>
          <p:nvPr/>
        </p:nvSpPr>
        <p:spPr>
          <a:xfrm>
            <a:off x="142888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06" name="3"/>
          <p:cNvSpPr txBox="1"/>
          <p:nvPr/>
        </p:nvSpPr>
        <p:spPr>
          <a:xfrm>
            <a:off x="78123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07" name="2"/>
          <p:cNvSpPr txBox="1"/>
          <p:nvPr/>
        </p:nvSpPr>
        <p:spPr>
          <a:xfrm>
            <a:off x="45740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08" name="1"/>
          <p:cNvSpPr txBox="1"/>
          <p:nvPr/>
        </p:nvSpPr>
        <p:spPr>
          <a:xfrm>
            <a:off x="13358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09" name="6"/>
          <p:cNvSpPr txBox="1"/>
          <p:nvPr/>
        </p:nvSpPr>
        <p:spPr>
          <a:xfrm>
            <a:off x="175270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10" name="7"/>
          <p:cNvSpPr txBox="1"/>
          <p:nvPr/>
        </p:nvSpPr>
        <p:spPr>
          <a:xfrm>
            <a:off x="207653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211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4107946" y="2367590"/>
            <a:ext cx="3175001" cy="10541001"/>
            <a:chOff x="0" y="0"/>
            <a:chExt cx="3175000" cy="10541000"/>
          </a:xfrm>
        </p:grpSpPr>
        <p:pic>
          <p:nvPicPr>
            <p:cNvPr id="213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21601" t="334" r="33130" b="89"/>
            <a:stretch>
              <a:fillRect/>
            </a:stretch>
          </p:blipFill>
          <p:spPr>
            <a:xfrm>
              <a:off x="0" y="0"/>
              <a:ext cx="3175001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SIN"/>
            <p:cNvSpPr/>
            <p:nvPr/>
          </p:nvSpPr>
          <p:spPr>
            <a:xfrm>
              <a:off x="0" y="0"/>
              <a:ext cx="3175000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FFFB00"/>
                  </a:solidFill>
                  <a:effectLst>
                    <a:outerShdw sx="100000" sy="100000" kx="0" ky="0" algn="b" rotWithShape="0" blurRad="127000" dist="63500" dir="18900000">
                      <a:srgbClr val="000000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SIN</a:t>
              </a:r>
            </a:p>
          </p:txBody>
        </p:sp>
        <p:sp>
          <p:nvSpPr>
            <p:cNvPr id="215" name="1 John 3:4"/>
            <p:cNvSpPr txBox="1"/>
            <p:nvPr/>
          </p:nvSpPr>
          <p:spPr>
            <a:xfrm>
              <a:off x="483463" y="9522188"/>
              <a:ext cx="2208074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0"/>
                </a:spcBef>
                <a:defRPr b="1" sz="3200">
                  <a:solidFill>
                    <a:srgbClr val="FFFB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1 John 3:4</a:t>
              </a:r>
            </a:p>
          </p:txBody>
        </p:sp>
      </p:grpSp>
      <p:sp>
        <p:nvSpPr>
          <p:cNvPr id="217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sp>
        <p:nvSpPr>
          <p:cNvPr id="218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Everyone who sins breaks the law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Everyone who sins breaks the law.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 fact, breaking the law is sin.</a:t>
            </a:r>
          </a:p>
        </p:txBody>
      </p:sp>
      <p:sp>
        <p:nvSpPr>
          <p:cNvPr id="222" name="1 John 3:4  NIR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 John 3:4  </a:t>
            </a:r>
            <a:r>
              <a:rPr b="0" i="1" sz="4800">
                <a:solidFill>
                  <a:srgbClr val="FFFFFF"/>
                </a:solidFill>
              </a:rPr>
              <a:t>NIRV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“ … for whatever is not from faith is sin.”"/>
          <p:cNvSpPr txBox="1"/>
          <p:nvPr>
            <p:ph type="body" idx="1"/>
          </p:nvPr>
        </p:nvSpPr>
        <p:spPr>
          <a:xfrm>
            <a:off x="1689100" y="3136900"/>
            <a:ext cx="21005800" cy="929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 … for whatever 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is</a:t>
            </a:r>
            <a:r>
              <a:t> not from faith is sin.”</a:t>
            </a:r>
          </a:p>
        </p:txBody>
      </p:sp>
      <p:sp>
        <p:nvSpPr>
          <p:cNvPr id="226" name="Meaning:…"/>
          <p:cNvSpPr txBox="1"/>
          <p:nvPr/>
        </p:nvSpPr>
        <p:spPr>
          <a:xfrm>
            <a:off x="1689100" y="31369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</a:p>
          <a:p>
            <a:pPr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>
              <a:defRPr i="1" sz="8000">
                <a:latin typeface="Palatino"/>
                <a:ea typeface="Palatino"/>
                <a:cs typeface="Palatino"/>
                <a:sym typeface="Palatino"/>
              </a:defRPr>
            </a:pPr>
            <a:r>
              <a:t>Meaning:</a:t>
            </a:r>
          </a:p>
          <a:p>
            <a:pPr algn="ctr">
              <a:spcBef>
                <a:spcPts val="3000"/>
              </a:spcBef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If we do not trust God that something is right, then it is a sin.</a:t>
            </a:r>
          </a:p>
        </p:txBody>
      </p:sp>
      <p:sp>
        <p:nvSpPr>
          <p:cNvPr id="227" name="Romans 14:23b  NKJ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Romans 14:23</a:t>
            </a:r>
            <a:r>
              <a:rPr b="0" sz="6400"/>
              <a:t>b </a:t>
            </a:r>
            <a:r>
              <a:rPr sz="6400"/>
              <a:t> </a:t>
            </a:r>
            <a:r>
              <a:rPr b="0" i="1" sz="6400">
                <a:solidFill>
                  <a:srgbClr val="FFFFFF"/>
                </a:solidFill>
              </a:rPr>
              <a:t>NKJV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203704" origin="layout" pathEditMode="relative">
                                      <p:cBhvr>
                                        <p:cTn id="6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230" name="Sin, in summary, is acting in a way that goes against God’s way, His truth, and the life He giv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Sin, in summary, is acting in a way that goes against God’s way, His truth, and the life He gives.</a:t>
            </a:r>
          </a:p>
        </p:txBody>
      </p:sp>
      <p:pic>
        <p:nvPicPr>
          <p:cNvPr id="231" name="blur_edges.jpg" descr="blur_ed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5630" y="9278807"/>
            <a:ext cx="4869441" cy="3775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4"/>
          <p:cNvSpPr txBox="1"/>
          <p:nvPr/>
        </p:nvSpPr>
        <p:spPr>
          <a:xfrm>
            <a:off x="110505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34" name="5"/>
          <p:cNvSpPr txBox="1"/>
          <p:nvPr/>
        </p:nvSpPr>
        <p:spPr>
          <a:xfrm>
            <a:off x="142888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35" name="3"/>
          <p:cNvSpPr txBox="1"/>
          <p:nvPr/>
        </p:nvSpPr>
        <p:spPr>
          <a:xfrm>
            <a:off x="78123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36" name="2"/>
          <p:cNvSpPr txBox="1"/>
          <p:nvPr/>
        </p:nvSpPr>
        <p:spPr>
          <a:xfrm>
            <a:off x="45740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37" name="1"/>
          <p:cNvSpPr txBox="1"/>
          <p:nvPr/>
        </p:nvSpPr>
        <p:spPr>
          <a:xfrm>
            <a:off x="13358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38" name="6"/>
          <p:cNvSpPr txBox="1"/>
          <p:nvPr/>
        </p:nvSpPr>
        <p:spPr>
          <a:xfrm>
            <a:off x="175270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39" name="7"/>
          <p:cNvSpPr txBox="1"/>
          <p:nvPr/>
        </p:nvSpPr>
        <p:spPr>
          <a:xfrm>
            <a:off x="207653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240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21601" t="334" r="33130" b="89"/>
          <a:stretch>
            <a:fillRect/>
          </a:stretch>
        </p:blipFill>
        <p:spPr>
          <a:xfrm>
            <a:off x="41079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3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243" name="SIN"/>
          <p:cNvSpPr/>
          <p:nvPr/>
        </p:nvSpPr>
        <p:spPr>
          <a:xfrm>
            <a:off x="41079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grpSp>
        <p:nvGrpSpPr>
          <p:cNvPr id="247" name="Group"/>
          <p:cNvGrpSpPr/>
          <p:nvPr/>
        </p:nvGrpSpPr>
        <p:grpSpPr>
          <a:xfrm>
            <a:off x="7350206" y="2367590"/>
            <a:ext cx="3175001" cy="10541001"/>
            <a:chOff x="0" y="0"/>
            <a:chExt cx="3175000" cy="10541000"/>
          </a:xfrm>
        </p:grpSpPr>
        <p:pic>
          <p:nvPicPr>
            <p:cNvPr id="244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7207" t="0" r="59863" b="0"/>
            <a:stretch>
              <a:fillRect/>
            </a:stretch>
          </p:blipFill>
          <p:spPr>
            <a:xfrm>
              <a:off x="0" y="0"/>
              <a:ext cx="3175000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5" name="DEATH"/>
            <p:cNvSpPr/>
            <p:nvPr/>
          </p:nvSpPr>
          <p:spPr>
            <a:xfrm>
              <a:off x="0" y="0"/>
              <a:ext cx="3175001" cy="1016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945200"/>
                  </a:solidFill>
                  <a:effectLst>
                    <a:outerShdw sx="100000" sy="100000" kx="0" ky="0" algn="b" rotWithShape="0" blurRad="127000" dist="635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DEATH</a:t>
              </a:r>
            </a:p>
          </p:txBody>
        </p:sp>
        <p:sp>
          <p:nvSpPr>
            <p:cNvPr id="246" name="Romans 6:23"/>
            <p:cNvSpPr txBox="1"/>
            <p:nvPr/>
          </p:nvSpPr>
          <p:spPr>
            <a:xfrm>
              <a:off x="233730" y="9522188"/>
              <a:ext cx="270754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0"/>
                </a:spcBef>
                <a:defRPr b="1" sz="3200">
                  <a:solidFill>
                    <a:srgbClr val="9452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Romans 6:23</a:t>
              </a:r>
            </a:p>
          </p:txBody>
        </p:sp>
      </p:grpSp>
      <p:sp>
        <p:nvSpPr>
          <p:cNvPr id="248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sp>
        <p:nvSpPr>
          <p:cNvPr id="249" name="1 John 3:4"/>
          <p:cNvSpPr txBox="1"/>
          <p:nvPr/>
        </p:nvSpPr>
        <p:spPr>
          <a:xfrm>
            <a:off x="4591410" y="11889778"/>
            <a:ext cx="2208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 John 3:4</a:t>
            </a:r>
          </a:p>
        </p:txBody>
      </p:sp>
      <p:sp>
        <p:nvSpPr>
          <p:cNvPr id="250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“For the wages of sin is death.”"/>
          <p:cNvSpPr txBox="1"/>
          <p:nvPr>
            <p:ph type="body" idx="1"/>
          </p:nvPr>
        </p:nvSpPr>
        <p:spPr>
          <a:xfrm>
            <a:off x="1689100" y="3136900"/>
            <a:ext cx="21005800" cy="929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“For the wages of sin is death.” </a:t>
            </a:r>
          </a:p>
        </p:txBody>
      </p:sp>
      <p:sp>
        <p:nvSpPr>
          <p:cNvPr id="254" name="Meaning:…"/>
          <p:cNvSpPr txBox="1"/>
          <p:nvPr/>
        </p:nvSpPr>
        <p:spPr>
          <a:xfrm>
            <a:off x="1689100" y="31369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</a:p>
          <a:p>
            <a:pPr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>
              <a:defRPr i="1" sz="8000">
                <a:latin typeface="Palatino"/>
                <a:ea typeface="Palatino"/>
                <a:cs typeface="Palatino"/>
                <a:sym typeface="Palatino"/>
              </a:defRPr>
            </a:pPr>
            <a:r>
              <a:t>Meaning:</a:t>
            </a:r>
          </a:p>
          <a:p>
            <a:pPr algn="ctr">
              <a:spcBef>
                <a:spcPts val="3000"/>
              </a:spcBef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sin earns is second death.</a:t>
            </a:r>
          </a:p>
          <a:p>
            <a:pPr algn="ctr">
              <a:spcBef>
                <a:spcPts val="3000"/>
              </a:spcBef>
              <a:defRPr i="1" sz="8000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[First death is sleep, usually dying by aging]</a:t>
            </a:r>
          </a:p>
        </p:txBody>
      </p:sp>
      <p:sp>
        <p:nvSpPr>
          <p:cNvPr id="255" name="Romans 6: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6:23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203704" origin="layout" pathEditMode="relative">
                                      <p:cBhvr>
                                        <p:cTn id="6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1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And the Lord God commanded the man, saying, “Of every tree of the garden you may freely eat; 17 but of the tree of the knowledge of good and evil you shall not eat, for in the day that you eat of 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And the Lord God commanded the man, saying, “Of every tree of the garden you may freely eat; </a:t>
            </a:r>
            <a:r>
              <a:rPr baseline="31999">
                <a:latin typeface="Avenir Next Regular"/>
                <a:ea typeface="Avenir Next Regular"/>
                <a:cs typeface="Avenir Next Regular"/>
                <a:sym typeface="Avenir Next Regular"/>
              </a:rPr>
              <a:t>17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 </a:t>
            </a:r>
            <a:r>
              <a:t>but of the tree of the knowledge of good and evil you shall not eat, for </a:t>
            </a:r>
            <a:r>
              <a:rPr>
                <a:solidFill>
                  <a:srgbClr val="FFFB00"/>
                </a:solidFill>
              </a:rPr>
              <a:t>in the day that you eat of it</a:t>
            </a:r>
            <a:endParaRPr>
              <a:solidFill>
                <a:srgbClr val="FFFB0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>
                <a:solidFill>
                  <a:srgbClr val="FFFB00"/>
                </a:solidFill>
              </a:rPr>
              <a:t>you</a:t>
            </a:r>
            <a:r>
              <a:rPr>
                <a:solidFill>
                  <a:srgbClr val="FFFB00"/>
                </a:solidFill>
                <a:uFill>
                  <a:solidFill>
                    <a:srgbClr val="4A4A4A"/>
                  </a:solidFill>
                </a:uFill>
              </a:rPr>
              <a:t> shall surely die</a:t>
            </a:r>
            <a:r>
              <a:rPr>
                <a:uFill>
                  <a:solidFill>
                    <a:srgbClr val="4A4A4A"/>
                  </a:solidFill>
                </a:uFill>
              </a:rPr>
              <a:t>.”</a:t>
            </a:r>
          </a:p>
        </p:txBody>
      </p:sp>
      <p:sp>
        <p:nvSpPr>
          <p:cNvPr id="259" name="Genesis 2:16-17  NKJ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Genesis 2:16-17  </a:t>
            </a:r>
            <a:r>
              <a:rPr b="0" i="1" sz="4800">
                <a:solidFill>
                  <a:srgbClr val="FFFFFF"/>
                </a:solidFill>
              </a:rPr>
              <a:t>NKJV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DEA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262" name="The second death is the complete destruction of the wicked by God’s consuming fir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The second death is the complete destruction of the wicked by God’s consuming fire.</a:t>
            </a:r>
          </a:p>
        </p:txBody>
      </p:sp>
      <p:pic>
        <p:nvPicPr>
          <p:cNvPr id="263" name="blur_edges-3.jpg" descr="blur_edges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37207" y="9270621"/>
            <a:ext cx="6058216" cy="3672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S20260107_0214"/>
          <p:cNvSpPr txBox="1"/>
          <p:nvPr>
            <p:ph type="body" idx="21"/>
          </p:nvPr>
        </p:nvSpPr>
        <p:spPr>
          <a:xfrm>
            <a:off x="1206499" y="11613446"/>
            <a:ext cx="21971002" cy="610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87984">
              <a:defRPr b="0" sz="3008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SS20260107_0214</a:t>
            </a:r>
          </a:p>
        </p:txBody>
      </p:sp>
      <p:sp>
        <p:nvSpPr>
          <p:cNvPr id="149" name="BIBLE STUDY CLASS: The Seven Inseparable Links…"/>
          <p:cNvSpPr txBox="1"/>
          <p:nvPr>
            <p:ph type="title"/>
          </p:nvPr>
        </p:nvSpPr>
        <p:spPr>
          <a:xfrm>
            <a:off x="1320796" y="2574991"/>
            <a:ext cx="21971004" cy="4648201"/>
          </a:xfrm>
          <a:prstGeom prst="rect">
            <a:avLst/>
          </a:prstGeom>
        </p:spPr>
        <p:txBody>
          <a:bodyPr anchor="ctr"/>
          <a:lstStyle/>
          <a:p>
            <a:pPr/>
            <a:r>
              <a:rPr b="0" spc="-144" sz="7200">
                <a:latin typeface="Avenir Next Regular"/>
                <a:ea typeface="Avenir Next Regular"/>
                <a:cs typeface="Avenir Next Regular"/>
                <a:sym typeface="Avenir Next Regular"/>
              </a:rPr>
              <a:t>BIBLE STUDY CLASS: </a:t>
            </a:r>
            <a:r>
              <a:rPr spc="-144" sz="7200">
                <a:latin typeface="Avenir Next Regular"/>
                <a:ea typeface="Avenir Next Regular"/>
                <a:cs typeface="Avenir Next Regular"/>
                <a:sym typeface="Avenir Next Regular"/>
              </a:rPr>
              <a:t>The Seven Inseparable Links</a:t>
            </a:r>
            <a:endParaRPr spc="-144" sz="720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/>
            <a:r>
              <a:rPr spc="-144" sz="7200">
                <a:latin typeface="Avenir Next Regular"/>
                <a:ea typeface="Avenir Next Regular"/>
                <a:cs typeface="Avenir Next Regular"/>
                <a:sym typeface="Avenir Next Regular"/>
              </a:rPr>
              <a:t>                                          of the Gospel</a:t>
            </a:r>
          </a:p>
        </p:txBody>
      </p:sp>
      <p:sp>
        <p:nvSpPr>
          <p:cNvPr id="150" name="Central Valley Deaf Ministries - Fresno Central SDA Church"/>
          <p:cNvSpPr txBox="1"/>
          <p:nvPr>
            <p:ph type="body" sz="quarter" idx="1"/>
          </p:nvPr>
        </p:nvSpPr>
        <p:spPr>
          <a:xfrm>
            <a:off x="1320800" y="7196865"/>
            <a:ext cx="21971000" cy="1905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Central Valley Deaf Ministries - Fresno Central SDA Church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4"/>
          <p:cNvSpPr txBox="1"/>
          <p:nvPr/>
        </p:nvSpPr>
        <p:spPr>
          <a:xfrm>
            <a:off x="110505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66" name="5"/>
          <p:cNvSpPr txBox="1"/>
          <p:nvPr/>
        </p:nvSpPr>
        <p:spPr>
          <a:xfrm>
            <a:off x="142888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67" name="3"/>
          <p:cNvSpPr txBox="1"/>
          <p:nvPr/>
        </p:nvSpPr>
        <p:spPr>
          <a:xfrm>
            <a:off x="78123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68" name="2"/>
          <p:cNvSpPr txBox="1"/>
          <p:nvPr/>
        </p:nvSpPr>
        <p:spPr>
          <a:xfrm>
            <a:off x="45740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69" name="1"/>
          <p:cNvSpPr txBox="1"/>
          <p:nvPr/>
        </p:nvSpPr>
        <p:spPr>
          <a:xfrm>
            <a:off x="13358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70" name="6"/>
          <p:cNvSpPr txBox="1"/>
          <p:nvPr/>
        </p:nvSpPr>
        <p:spPr>
          <a:xfrm>
            <a:off x="175270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71" name="7"/>
          <p:cNvSpPr txBox="1"/>
          <p:nvPr/>
        </p:nvSpPr>
        <p:spPr>
          <a:xfrm>
            <a:off x="207653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272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pic>
        <p:nvPicPr>
          <p:cNvPr id="273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3">
            <a:extLst/>
          </a:blip>
          <a:srcRect l="21601" t="334" r="33130" b="89"/>
          <a:stretch>
            <a:fillRect/>
          </a:stretch>
        </p:blipFill>
        <p:spPr>
          <a:xfrm>
            <a:off x="41079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IN"/>
          <p:cNvSpPr/>
          <p:nvPr/>
        </p:nvSpPr>
        <p:spPr>
          <a:xfrm>
            <a:off x="41079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pic>
        <p:nvPicPr>
          <p:cNvPr id="276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4">
            <a:extLst/>
          </a:blip>
          <a:srcRect l="17207" t="0" r="59863" b="0"/>
          <a:stretch>
            <a:fillRect/>
          </a:stretch>
        </p:blipFill>
        <p:spPr>
          <a:xfrm>
            <a:off x="735020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DEATH"/>
          <p:cNvSpPr/>
          <p:nvPr/>
        </p:nvSpPr>
        <p:spPr>
          <a:xfrm>
            <a:off x="735020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9452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10624555" y="2367590"/>
            <a:ext cx="3175001" cy="10541001"/>
            <a:chOff x="155955" y="0"/>
            <a:chExt cx="3175000" cy="10541000"/>
          </a:xfrm>
        </p:grpSpPr>
        <p:pic>
          <p:nvPicPr>
            <p:cNvPr id="278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25102" t="0" r="49031" b="0"/>
            <a:stretch>
              <a:fillRect/>
            </a:stretch>
          </p:blipFill>
          <p:spPr>
            <a:xfrm>
              <a:off x="155955" y="0"/>
              <a:ext cx="3175001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GRACE"/>
            <p:cNvSpPr/>
            <p:nvPr/>
          </p:nvSpPr>
          <p:spPr>
            <a:xfrm>
              <a:off x="155956" y="0"/>
              <a:ext cx="3175001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FF2600"/>
                  </a:solidFill>
                  <a:effectLst>
                    <a:outerShdw sx="100000" sy="100000" kx="0" ky="0" algn="b" rotWithShape="0" blurRad="127000" dist="635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GRACE</a:t>
              </a:r>
            </a:p>
          </p:txBody>
        </p:sp>
        <p:sp>
          <p:nvSpPr>
            <p:cNvPr id="280" name="Ephesians…"/>
            <p:cNvSpPr txBox="1"/>
            <p:nvPr/>
          </p:nvSpPr>
          <p:spPr>
            <a:xfrm>
              <a:off x="690829" y="9242788"/>
              <a:ext cx="2105254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457200">
                <a:spcBef>
                  <a:spcPts val="0"/>
                </a:spcBef>
                <a:defRPr b="1" sz="3200">
                  <a:solidFill>
                    <a:srgbClr val="0433FF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Ephesians</a:t>
              </a:r>
            </a:p>
            <a:p>
              <a:pPr algn="ctr" defTabSz="457200">
                <a:spcBef>
                  <a:spcPts val="0"/>
                </a:spcBef>
                <a:defRPr b="1" sz="3200">
                  <a:solidFill>
                    <a:srgbClr val="0433FF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2:8-9</a:t>
              </a:r>
            </a:p>
          </p:txBody>
        </p:sp>
      </p:grpSp>
      <p:sp>
        <p:nvSpPr>
          <p:cNvPr id="282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sp>
        <p:nvSpPr>
          <p:cNvPr id="283" name="1 John 3:4"/>
          <p:cNvSpPr txBox="1"/>
          <p:nvPr/>
        </p:nvSpPr>
        <p:spPr>
          <a:xfrm>
            <a:off x="4591410" y="11889778"/>
            <a:ext cx="2208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 John 3:4</a:t>
            </a:r>
          </a:p>
        </p:txBody>
      </p:sp>
      <p:sp>
        <p:nvSpPr>
          <p:cNvPr id="284" name="Romans 6:23"/>
          <p:cNvSpPr txBox="1"/>
          <p:nvPr/>
        </p:nvSpPr>
        <p:spPr>
          <a:xfrm>
            <a:off x="7583937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9452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6:23</a:t>
            </a:r>
          </a:p>
        </p:txBody>
      </p:sp>
      <p:sp>
        <p:nvSpPr>
          <p:cNvPr id="285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For by grace you have been saved through faith, and that not of yourselves; it is the gift of God, not of works, 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 by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grace</a:t>
            </a:r>
            <a:r>
              <a:t> you have been saved through faith, and that not of yourselves; 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it is</a:t>
            </a:r>
            <a:r>
              <a:t> the </a:t>
            </a:r>
            <a:r>
              <a:rPr>
                <a:solidFill>
                  <a:srgbClr val="00F900"/>
                </a:solidFill>
              </a:rPr>
              <a:t>gift</a:t>
            </a:r>
            <a:r>
              <a:t> of God, not of works, …</a:t>
            </a:r>
          </a:p>
        </p:txBody>
      </p:sp>
      <p:sp>
        <p:nvSpPr>
          <p:cNvPr id="289" name="Ephesians 2:8-9  NKJ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Ephesians 2:8-9  </a:t>
            </a:r>
            <a:r>
              <a:rPr b="0" i="1" sz="4800">
                <a:solidFill>
                  <a:srgbClr val="FFFFFF"/>
                </a:solidFill>
              </a:rPr>
              <a:t>NKJV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R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GRACE</a:t>
            </a:r>
          </a:p>
        </p:txBody>
      </p:sp>
      <p:sp>
        <p:nvSpPr>
          <p:cNvPr id="292" name="It shows all the key parts of gra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627379">
              <a:lnSpc>
                <a:spcPct val="110000"/>
              </a:lnSpc>
              <a:spcBef>
                <a:spcPts val="0"/>
              </a:spcBef>
              <a:buSzTx/>
              <a:buNone/>
              <a:defRPr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It shows all the key parts of grace:</a:t>
            </a:r>
          </a:p>
          <a:p>
            <a:pPr marL="1447800" indent="-965200" defTabSz="347472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Font typeface="Times Roman"/>
              <a:defRPr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>
                <a:solidFill>
                  <a:srgbClr val="FFFB00"/>
                </a:solidFill>
              </a:rPr>
              <a:t>Grace</a:t>
            </a:r>
            <a:r>
              <a:rPr b="1"/>
              <a:t> saves</a:t>
            </a:r>
            <a:r>
              <a:t> — not our effort</a:t>
            </a:r>
          </a:p>
          <a:p>
            <a:pPr marL="1447800" indent="-965200" defTabSz="347472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Font typeface="Times Roman"/>
              <a:defRPr b="1"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>
                <a:solidFill>
                  <a:srgbClr val="FFFB00"/>
                </a:solidFill>
              </a:rPr>
              <a:t>Grace</a:t>
            </a:r>
            <a:r>
              <a:t> is a gift</a:t>
            </a:r>
            <a:r>
              <a:rPr b="0"/>
              <a:t> — not earned</a:t>
            </a:r>
            <a:endParaRPr b="0"/>
          </a:p>
          <a:p>
            <a:pPr marL="1447800" indent="-965200" defTabSz="347472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Font typeface="Times Roman"/>
              <a:defRPr b="1"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>
                <a:solidFill>
                  <a:srgbClr val="FFFB00"/>
                </a:solidFill>
              </a:rPr>
              <a:t>Grace</a:t>
            </a:r>
            <a:r>
              <a:t> comes from God</a:t>
            </a:r>
            <a:r>
              <a:rPr b="0"/>
              <a:t> — not from us</a:t>
            </a:r>
            <a:endParaRPr b="0"/>
          </a:p>
          <a:p>
            <a:pPr marL="1447800" indent="-965200" defTabSz="347472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Font typeface="Times Roman"/>
              <a:defRPr b="1"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>
                <a:solidFill>
                  <a:srgbClr val="FFFB00"/>
                </a:solidFill>
              </a:rPr>
              <a:t>Grace</a:t>
            </a:r>
            <a:r>
              <a:t> removes boasting</a:t>
            </a:r>
            <a:r>
              <a:rPr b="0"/>
              <a:t> — we cannot take credit</a:t>
            </a:r>
            <a:endParaRPr b="0"/>
          </a:p>
          <a:p>
            <a:pPr marL="0" indent="0" defTabSz="347472">
              <a:lnSpc>
                <a:spcPct val="110000"/>
              </a:lnSpc>
              <a:spcBef>
                <a:spcPts val="0"/>
              </a:spcBef>
              <a:buSzTx/>
              <a:buNone/>
              <a:defRPr b="1"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b="0"/>
          </a:p>
          <a:p>
            <a:pPr marL="0" indent="0" defTabSz="347472">
              <a:lnSpc>
                <a:spcPct val="110000"/>
              </a:lnSpc>
              <a:spcBef>
                <a:spcPts val="0"/>
              </a:spcBef>
              <a:buSzTx/>
              <a:buNone/>
              <a:defRPr b="1"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0"/>
              <a:t>Grace here means: </a:t>
            </a:r>
            <a:r>
              <a:t>God doing for us</a:t>
            </a:r>
          </a:p>
          <a:p>
            <a:pPr marL="0" indent="0" defTabSz="347472">
              <a:lnSpc>
                <a:spcPct val="110000"/>
              </a:lnSpc>
              <a:spcBef>
                <a:spcPts val="0"/>
              </a:spcBef>
              <a:buSzTx/>
              <a:buNone/>
              <a:defRPr b="1" sz="60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we could never do for ourselves.</a:t>
            </a:r>
          </a:p>
        </p:txBody>
      </p:sp>
      <p:pic>
        <p:nvPicPr>
          <p:cNvPr id="293" name="blur_edges-4.jpg" descr="blur_edges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30249" y="9504392"/>
            <a:ext cx="6184387" cy="3696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6"/>
          <p:cNvSpPr txBox="1"/>
          <p:nvPr/>
        </p:nvSpPr>
        <p:spPr>
          <a:xfrm>
            <a:off x="175270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96" name="7"/>
          <p:cNvSpPr txBox="1"/>
          <p:nvPr/>
        </p:nvSpPr>
        <p:spPr>
          <a:xfrm>
            <a:off x="207653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297" name="4"/>
          <p:cNvSpPr txBox="1"/>
          <p:nvPr/>
        </p:nvSpPr>
        <p:spPr>
          <a:xfrm>
            <a:off x="110505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98" name="5"/>
          <p:cNvSpPr txBox="1"/>
          <p:nvPr/>
        </p:nvSpPr>
        <p:spPr>
          <a:xfrm>
            <a:off x="142888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99" name="3"/>
          <p:cNvSpPr txBox="1"/>
          <p:nvPr/>
        </p:nvSpPr>
        <p:spPr>
          <a:xfrm>
            <a:off x="78123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00" name="2"/>
          <p:cNvSpPr txBox="1"/>
          <p:nvPr/>
        </p:nvSpPr>
        <p:spPr>
          <a:xfrm>
            <a:off x="45740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1" name="1"/>
          <p:cNvSpPr txBox="1"/>
          <p:nvPr/>
        </p:nvSpPr>
        <p:spPr>
          <a:xfrm>
            <a:off x="13358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02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pic>
        <p:nvPicPr>
          <p:cNvPr id="303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3">
            <a:extLst/>
          </a:blip>
          <a:srcRect l="21601" t="334" r="33130" b="89"/>
          <a:stretch>
            <a:fillRect/>
          </a:stretch>
        </p:blipFill>
        <p:spPr>
          <a:xfrm>
            <a:off x="41079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4">
            <a:extLst/>
          </a:blip>
          <a:srcRect l="17207" t="0" r="59863" b="0"/>
          <a:stretch>
            <a:fillRect/>
          </a:stretch>
        </p:blipFill>
        <p:spPr>
          <a:xfrm>
            <a:off x="735020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307" name="SIN"/>
          <p:cNvSpPr/>
          <p:nvPr/>
        </p:nvSpPr>
        <p:spPr>
          <a:xfrm>
            <a:off x="41079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308" name="DEATH"/>
          <p:cNvSpPr/>
          <p:nvPr/>
        </p:nvSpPr>
        <p:spPr>
          <a:xfrm>
            <a:off x="735020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9452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309" name="1 John 3:4"/>
          <p:cNvSpPr txBox="1"/>
          <p:nvPr/>
        </p:nvSpPr>
        <p:spPr>
          <a:xfrm>
            <a:off x="4591410" y="11889778"/>
            <a:ext cx="2208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 John 3:4</a:t>
            </a:r>
          </a:p>
        </p:txBody>
      </p:sp>
      <p:sp>
        <p:nvSpPr>
          <p:cNvPr id="310" name="Romans 6:23"/>
          <p:cNvSpPr txBox="1"/>
          <p:nvPr/>
        </p:nvSpPr>
        <p:spPr>
          <a:xfrm>
            <a:off x="7583937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9452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6:23</a:t>
            </a:r>
          </a:p>
        </p:txBody>
      </p:sp>
      <p:sp>
        <p:nvSpPr>
          <p:cNvPr id="311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  <p:grpSp>
        <p:nvGrpSpPr>
          <p:cNvPr id="315" name="Group"/>
          <p:cNvGrpSpPr/>
          <p:nvPr/>
        </p:nvGrpSpPr>
        <p:grpSpPr>
          <a:xfrm>
            <a:off x="13834727" y="2367590"/>
            <a:ext cx="3175002" cy="10541001"/>
            <a:chOff x="0" y="0"/>
            <a:chExt cx="3175000" cy="10541000"/>
          </a:xfrm>
        </p:grpSpPr>
        <p:pic>
          <p:nvPicPr>
            <p:cNvPr id="312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38704" t="0" r="38704" b="0"/>
            <a:stretch>
              <a:fillRect/>
            </a:stretch>
          </p:blipFill>
          <p:spPr>
            <a:xfrm>
              <a:off x="0" y="0"/>
              <a:ext cx="3175000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" name="FAITH"/>
            <p:cNvSpPr/>
            <p:nvPr/>
          </p:nvSpPr>
          <p:spPr>
            <a:xfrm>
              <a:off x="0" y="0"/>
              <a:ext cx="3175001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00F900"/>
                  </a:solidFill>
                  <a:effectLst>
                    <a:outerShdw sx="100000" sy="100000" kx="0" ky="0" algn="b" rotWithShape="0" blurRad="127000" dist="63500" dir="18900000">
                      <a:srgbClr val="000000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FAITH</a:t>
              </a:r>
            </a:p>
          </p:txBody>
        </p:sp>
        <p:sp>
          <p:nvSpPr>
            <p:cNvPr id="314" name="Ephesians 2:8"/>
            <p:cNvSpPr txBox="1"/>
            <p:nvPr/>
          </p:nvSpPr>
          <p:spPr>
            <a:xfrm>
              <a:off x="134240" y="9522188"/>
              <a:ext cx="290652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spcBef>
                  <a:spcPts val="0"/>
                </a:spcBef>
                <a:defRPr b="1" sz="3200">
                  <a:solidFill>
                    <a:srgbClr val="00F900"/>
                  </a:solidFill>
                  <a:effectLst>
                    <a:outerShdw sx="100000" sy="100000" kx="0" ky="0" algn="b" rotWithShape="0" blurRad="127000" dist="63500" dir="18900000">
                      <a:srgbClr val="000000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Ephesians 2:8 </a:t>
              </a: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10624555" y="2367590"/>
            <a:ext cx="3175001" cy="10541001"/>
            <a:chOff x="155955" y="0"/>
            <a:chExt cx="3175000" cy="10541000"/>
          </a:xfrm>
        </p:grpSpPr>
        <p:pic>
          <p:nvPicPr>
            <p:cNvPr id="316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25102" t="0" r="49031" b="0"/>
            <a:stretch>
              <a:fillRect/>
            </a:stretch>
          </p:blipFill>
          <p:spPr>
            <a:xfrm>
              <a:off x="155955" y="0"/>
              <a:ext cx="3175001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" name="GRACE"/>
            <p:cNvSpPr/>
            <p:nvPr/>
          </p:nvSpPr>
          <p:spPr>
            <a:xfrm>
              <a:off x="155956" y="0"/>
              <a:ext cx="3175001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FF2600"/>
                  </a:solidFill>
                  <a:effectLst>
                    <a:outerShdw sx="100000" sy="100000" kx="0" ky="0" algn="b" rotWithShape="0" blurRad="127000" dist="635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GRACE</a:t>
              </a:r>
            </a:p>
          </p:txBody>
        </p:sp>
        <p:sp>
          <p:nvSpPr>
            <p:cNvPr id="318" name="Ephesians…"/>
            <p:cNvSpPr txBox="1"/>
            <p:nvPr/>
          </p:nvSpPr>
          <p:spPr>
            <a:xfrm>
              <a:off x="690829" y="9242788"/>
              <a:ext cx="2105254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457200">
                <a:spcBef>
                  <a:spcPts val="0"/>
                </a:spcBef>
                <a:defRPr b="1" sz="3200">
                  <a:solidFill>
                    <a:srgbClr val="0433FF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Ephesians</a:t>
              </a:r>
            </a:p>
            <a:p>
              <a:pPr algn="ctr" defTabSz="457200">
                <a:spcBef>
                  <a:spcPts val="0"/>
                </a:spcBef>
                <a:defRPr b="1" sz="3200">
                  <a:solidFill>
                    <a:srgbClr val="0433FF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2:8-9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For it is by grace you have been saved, through faith—and this is not from yourselves, it is the gift of God—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 it is by grace you have been saved, through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faith</a:t>
            </a:r>
            <a:r>
              <a:t>—and this is not from yourselves, it is the gift of God—</a:t>
            </a:r>
          </a:p>
        </p:txBody>
      </p:sp>
      <p:sp>
        <p:nvSpPr>
          <p:cNvPr id="323" name="Ephesians 2:8  N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Ephesians 2:8  </a:t>
            </a:r>
            <a:r>
              <a:rPr b="0" i="1" sz="4800">
                <a:solidFill>
                  <a:srgbClr val="FFFFFF"/>
                </a:solidFill>
              </a:rPr>
              <a:t>NIV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“Trust in the Lord with all your heart, and lean not on your own understanding.”"/>
          <p:cNvSpPr txBox="1"/>
          <p:nvPr/>
        </p:nvSpPr>
        <p:spPr>
          <a:xfrm>
            <a:off x="1689100" y="31369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“Trust in the Lord with all your heart, and lean not on your own understanding.”</a:t>
            </a:r>
          </a:p>
        </p:txBody>
      </p:sp>
      <p:sp>
        <p:nvSpPr>
          <p:cNvPr id="327" name="Proverbs 3: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Proverbs 3:5</a:t>
            </a:r>
          </a:p>
        </p:txBody>
      </p:sp>
      <p:sp>
        <p:nvSpPr>
          <p:cNvPr id="328" name="This is faith in daily action:…"/>
          <p:cNvSpPr txBox="1"/>
          <p:nvPr/>
        </p:nvSpPr>
        <p:spPr>
          <a:xfrm>
            <a:off x="1689100" y="31369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610870">
              <a:spcBef>
                <a:spcPts val="4300"/>
              </a:spcBef>
              <a:defRPr sz="592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</a:p>
          <a:p>
            <a:pPr defTabSz="610870">
              <a:spcBef>
                <a:spcPts val="4300"/>
              </a:spcBef>
              <a:defRPr sz="592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610870">
              <a:spcBef>
                <a:spcPts val="4300"/>
              </a:spcBef>
              <a:defRPr i="1" sz="592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defTabSz="610870">
              <a:spcBef>
                <a:spcPts val="2200"/>
              </a:spcBef>
              <a:defRPr sz="592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This is faith in daily action:</a:t>
            </a:r>
          </a:p>
          <a:p>
            <a:pPr marL="1409700" indent="-939800" defTabSz="610870">
              <a:spcBef>
                <a:spcPts val="2200"/>
              </a:spcBef>
              <a:buSzPct val="125000"/>
              <a:buChar char="•"/>
              <a:defRPr sz="592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Trust God</a:t>
            </a:r>
          </a:p>
          <a:p>
            <a:pPr marL="1409700" indent="-939800" defTabSz="610870">
              <a:spcBef>
                <a:spcPts val="2200"/>
              </a:spcBef>
              <a:buSzPct val="125000"/>
              <a:buChar char="•"/>
              <a:defRPr sz="592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Don’t rely only on what you see or</a:t>
            </a:r>
          </a:p>
          <a:p>
            <a:pPr indent="1879600" defTabSz="610870">
              <a:spcBef>
                <a:spcPts val="0"/>
              </a:spcBef>
              <a:defRPr sz="592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understand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203704" origin="layout" pathEditMode="relative">
                                      <p:cBhvr>
                                        <p:cTn id="6" dur="1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aith is being fully convinc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Faith is being fully convinced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that God will do what He says,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even when you cannot see how.</a:t>
            </a:r>
          </a:p>
        </p:txBody>
      </p:sp>
      <p:sp>
        <p:nvSpPr>
          <p:cNvPr id="331" name="FAI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FAITH</a:t>
            </a:r>
          </a:p>
        </p:txBody>
      </p:sp>
      <p:pic>
        <p:nvPicPr>
          <p:cNvPr id="332" name="lily-png-46480.png" descr="lily-png-464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9500" y="8336870"/>
            <a:ext cx="3105372" cy="4831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4"/>
          <p:cNvSpPr txBox="1"/>
          <p:nvPr/>
        </p:nvSpPr>
        <p:spPr>
          <a:xfrm>
            <a:off x="110505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35" name="5"/>
          <p:cNvSpPr txBox="1"/>
          <p:nvPr/>
        </p:nvSpPr>
        <p:spPr>
          <a:xfrm>
            <a:off x="142888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36" name="3"/>
          <p:cNvSpPr txBox="1"/>
          <p:nvPr/>
        </p:nvSpPr>
        <p:spPr>
          <a:xfrm>
            <a:off x="78123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37" name="2"/>
          <p:cNvSpPr txBox="1"/>
          <p:nvPr/>
        </p:nvSpPr>
        <p:spPr>
          <a:xfrm>
            <a:off x="45740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38" name="1"/>
          <p:cNvSpPr txBox="1"/>
          <p:nvPr/>
        </p:nvSpPr>
        <p:spPr>
          <a:xfrm>
            <a:off x="13358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39" name="6"/>
          <p:cNvSpPr txBox="1"/>
          <p:nvPr/>
        </p:nvSpPr>
        <p:spPr>
          <a:xfrm>
            <a:off x="175270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5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340" name="7"/>
          <p:cNvSpPr txBox="1"/>
          <p:nvPr/>
        </p:nvSpPr>
        <p:spPr>
          <a:xfrm>
            <a:off x="207653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41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pic>
        <p:nvPicPr>
          <p:cNvPr id="342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3">
            <a:extLst/>
          </a:blip>
          <a:srcRect l="21601" t="334" r="33130" b="89"/>
          <a:stretch>
            <a:fillRect/>
          </a:stretch>
        </p:blipFill>
        <p:spPr>
          <a:xfrm>
            <a:off x="41079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4">
            <a:extLst/>
          </a:blip>
          <a:srcRect l="38704" t="0" r="38704" b="0"/>
          <a:stretch>
            <a:fillRect/>
          </a:stretch>
        </p:blipFill>
        <p:spPr>
          <a:xfrm>
            <a:off x="1383472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5">
            <a:extLst/>
          </a:blip>
          <a:srcRect l="17207" t="0" r="59863" b="0"/>
          <a:stretch>
            <a:fillRect/>
          </a:stretch>
        </p:blipFill>
        <p:spPr>
          <a:xfrm>
            <a:off x="735020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347" name="SIN"/>
          <p:cNvSpPr/>
          <p:nvPr/>
        </p:nvSpPr>
        <p:spPr>
          <a:xfrm>
            <a:off x="41079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348" name="DEATH"/>
          <p:cNvSpPr/>
          <p:nvPr/>
        </p:nvSpPr>
        <p:spPr>
          <a:xfrm>
            <a:off x="735020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9452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349" name="FAITH"/>
          <p:cNvSpPr/>
          <p:nvPr/>
        </p:nvSpPr>
        <p:spPr>
          <a:xfrm>
            <a:off x="13834727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00F9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FAITH</a:t>
            </a:r>
          </a:p>
        </p:txBody>
      </p:sp>
      <p:sp>
        <p:nvSpPr>
          <p:cNvPr id="350" name="1 John 3:4"/>
          <p:cNvSpPr txBox="1"/>
          <p:nvPr/>
        </p:nvSpPr>
        <p:spPr>
          <a:xfrm>
            <a:off x="4591410" y="11889778"/>
            <a:ext cx="2208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 John 3:4</a:t>
            </a:r>
          </a:p>
        </p:txBody>
      </p:sp>
      <p:sp>
        <p:nvSpPr>
          <p:cNvPr id="351" name="Romans 6:23"/>
          <p:cNvSpPr txBox="1"/>
          <p:nvPr/>
        </p:nvSpPr>
        <p:spPr>
          <a:xfrm>
            <a:off x="7583937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9452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6:23</a:t>
            </a:r>
          </a:p>
        </p:txBody>
      </p:sp>
      <p:sp>
        <p:nvSpPr>
          <p:cNvPr id="352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  <p:sp>
        <p:nvSpPr>
          <p:cNvPr id="353" name="Ephesians 2:8"/>
          <p:cNvSpPr txBox="1"/>
          <p:nvPr/>
        </p:nvSpPr>
        <p:spPr>
          <a:xfrm>
            <a:off x="13968967" y="11889778"/>
            <a:ext cx="29065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00F9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Ephesians 2:8 </a:t>
            </a:r>
          </a:p>
        </p:txBody>
      </p:sp>
      <p:grpSp>
        <p:nvGrpSpPr>
          <p:cNvPr id="357" name="Group"/>
          <p:cNvGrpSpPr/>
          <p:nvPr/>
        </p:nvGrpSpPr>
        <p:grpSpPr>
          <a:xfrm>
            <a:off x="17076987" y="2367498"/>
            <a:ext cx="3175001" cy="10506168"/>
            <a:chOff x="0" y="34833"/>
            <a:chExt cx="3175000" cy="10506166"/>
          </a:xfrm>
        </p:grpSpPr>
        <p:pic>
          <p:nvPicPr>
            <p:cNvPr id="354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7345" t="0" r="25874" b="362"/>
            <a:stretch>
              <a:fillRect/>
            </a:stretch>
          </p:blipFill>
          <p:spPr>
            <a:xfrm>
              <a:off x="0" y="34833"/>
              <a:ext cx="3175000" cy="10506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WORK"/>
            <p:cNvSpPr/>
            <p:nvPr/>
          </p:nvSpPr>
          <p:spPr>
            <a:xfrm>
              <a:off x="0" y="34925"/>
              <a:ext cx="3175001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0096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WORK</a:t>
              </a:r>
            </a:p>
          </p:txBody>
        </p:sp>
        <p:sp>
          <p:nvSpPr>
            <p:cNvPr id="356" name="James 2:26"/>
            <p:cNvSpPr txBox="1"/>
            <p:nvPr/>
          </p:nvSpPr>
          <p:spPr>
            <a:xfrm>
              <a:off x="392227" y="9557113"/>
              <a:ext cx="2390547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0"/>
                </a:spcBef>
                <a:defRPr b="1" sz="3200">
                  <a:solidFill>
                    <a:srgbClr val="0096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James 2:26</a:t>
              </a:r>
            </a:p>
          </p:txBody>
        </p:sp>
      </p:grpSp>
      <p:grpSp>
        <p:nvGrpSpPr>
          <p:cNvPr id="361" name="Group"/>
          <p:cNvGrpSpPr/>
          <p:nvPr/>
        </p:nvGrpSpPr>
        <p:grpSpPr>
          <a:xfrm>
            <a:off x="10624555" y="2367590"/>
            <a:ext cx="3175001" cy="10541001"/>
            <a:chOff x="155955" y="0"/>
            <a:chExt cx="3175000" cy="10541000"/>
          </a:xfrm>
        </p:grpSpPr>
        <p:pic>
          <p:nvPicPr>
            <p:cNvPr id="358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25102" t="0" r="49031" b="0"/>
            <a:stretch>
              <a:fillRect/>
            </a:stretch>
          </p:blipFill>
          <p:spPr>
            <a:xfrm>
              <a:off x="155955" y="0"/>
              <a:ext cx="3175001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9" name="GRACE"/>
            <p:cNvSpPr/>
            <p:nvPr/>
          </p:nvSpPr>
          <p:spPr>
            <a:xfrm>
              <a:off x="155956" y="0"/>
              <a:ext cx="3175001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FF2600"/>
                  </a:solidFill>
                  <a:effectLst>
                    <a:outerShdw sx="100000" sy="100000" kx="0" ky="0" algn="b" rotWithShape="0" blurRad="127000" dist="635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GRACE</a:t>
              </a:r>
            </a:p>
          </p:txBody>
        </p:sp>
        <p:sp>
          <p:nvSpPr>
            <p:cNvPr id="360" name="Ephesians…"/>
            <p:cNvSpPr txBox="1"/>
            <p:nvPr/>
          </p:nvSpPr>
          <p:spPr>
            <a:xfrm>
              <a:off x="690829" y="9242788"/>
              <a:ext cx="2105254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457200">
                <a:spcBef>
                  <a:spcPts val="0"/>
                </a:spcBef>
                <a:defRPr b="1" sz="3200">
                  <a:solidFill>
                    <a:srgbClr val="0433FF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Ephesians</a:t>
              </a:r>
            </a:p>
            <a:p>
              <a:pPr algn="ctr" defTabSz="457200">
                <a:spcBef>
                  <a:spcPts val="0"/>
                </a:spcBef>
                <a:defRPr b="1" sz="3200">
                  <a:solidFill>
                    <a:srgbClr val="0433FF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2:8-9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For we are His workmanship [His own master work], created in Christ Jesus [reborn from above—spiritually transformed, renewed, ready to be used] for good works, which God prepared [for us] beforehand that we should walk in them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 we are His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workmanship </a:t>
            </a:r>
            <a:r>
              <a:rPr i="1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[His own master work]</a:t>
            </a:r>
            <a:r>
              <a:t>, created in Christ Jesus </a:t>
            </a:r>
            <a:r>
              <a:rPr i="1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[reborn from above—spiritually transformed, renewed, ready to be used]</a:t>
            </a:r>
            <a:r>
              <a:t> for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good works</a:t>
            </a:r>
            <a:r>
              <a:t>, which God prepared </a:t>
            </a:r>
            <a:r>
              <a:rPr i="1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[for us]</a:t>
            </a:r>
            <a:r>
              <a:t> beforehand that we should walk in them.</a:t>
            </a:r>
          </a:p>
        </p:txBody>
      </p:sp>
      <p:sp>
        <p:nvSpPr>
          <p:cNvPr id="365" name="Ephesians 2:10  NKJ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Ephesians 2:10  </a:t>
            </a:r>
            <a:r>
              <a:rPr b="0" i="1" sz="4800">
                <a:solidFill>
                  <a:srgbClr val="FFFFFF"/>
                </a:solidFill>
              </a:rPr>
              <a:t>NKJV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Let us think about each other and help each other to … do good deeds [works]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Let us think about each other and help each other to … do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good deeds </a:t>
            </a:r>
            <a:r>
              <a:rPr i="1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[works]</a:t>
            </a:r>
            <a:r>
              <a:t>.</a:t>
            </a:r>
          </a:p>
        </p:txBody>
      </p:sp>
      <p:sp>
        <p:nvSpPr>
          <p:cNvPr id="369" name="Hebrews 10:24  NC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Hebrews 10:24  </a:t>
            </a:r>
            <a:r>
              <a:rPr b="0" i="1" sz="4800">
                <a:solidFill>
                  <a:srgbClr val="FFFFFF"/>
                </a:solidFill>
              </a:rPr>
              <a:t>NCV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"/>
          <p:cNvSpPr/>
          <p:nvPr/>
        </p:nvSpPr>
        <p:spPr>
          <a:xfrm>
            <a:off x="0" y="9021657"/>
            <a:ext cx="24383999" cy="3906044"/>
          </a:xfrm>
          <a:prstGeom prst="rect">
            <a:avLst/>
          </a:prstGeom>
          <a:solidFill>
            <a:srgbClr val="88540A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3" name="Welcome"/>
          <p:cNvSpPr txBox="1"/>
          <p:nvPr/>
        </p:nvSpPr>
        <p:spPr>
          <a:xfrm>
            <a:off x="8714689" y="9952328"/>
            <a:ext cx="6954622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solidFill>
                  <a:srgbClr val="FFD479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lvl1pPr>
          </a:lstStyle>
          <a:p>
            <a:pPr/>
            <a:r>
              <a:t>Welcome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Love does no wrong to a neighbor; therefore love is the fulfilling of the law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Love does no wrong to a neighbor; therefore love is the fulfilling of the law.</a:t>
            </a:r>
          </a:p>
        </p:txBody>
      </p:sp>
      <p:sp>
        <p:nvSpPr>
          <p:cNvPr id="373" name="Romans 13:10  ES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Romans 13:10  </a:t>
            </a:r>
            <a:r>
              <a:rPr b="0" i="1" sz="4800">
                <a:solidFill>
                  <a:srgbClr val="FFFFFF"/>
                </a:solidFill>
              </a:rPr>
              <a:t>ESV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pic>
        <p:nvPicPr>
          <p:cNvPr id="376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3">
            <a:extLst/>
          </a:blip>
          <a:srcRect l="21601" t="334" r="33130" b="89"/>
          <a:stretch>
            <a:fillRect/>
          </a:stretch>
        </p:blipFill>
        <p:spPr>
          <a:xfrm>
            <a:off x="41079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4">
            <a:extLst/>
          </a:blip>
          <a:srcRect l="38704" t="0" r="38704" b="0"/>
          <a:stretch>
            <a:fillRect/>
          </a:stretch>
        </p:blipFill>
        <p:spPr>
          <a:xfrm>
            <a:off x="1383472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5">
            <a:extLst/>
          </a:blip>
          <a:srcRect l="37345" t="0" r="25874" b="362"/>
          <a:stretch>
            <a:fillRect/>
          </a:stretch>
        </p:blipFill>
        <p:spPr>
          <a:xfrm>
            <a:off x="17076986" y="2367498"/>
            <a:ext cx="3175001" cy="10506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6">
            <a:extLst/>
          </a:blip>
          <a:srcRect l="17207" t="0" r="59863" b="0"/>
          <a:stretch>
            <a:fillRect/>
          </a:stretch>
        </p:blipFill>
        <p:spPr>
          <a:xfrm>
            <a:off x="735020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382" name="SIN"/>
          <p:cNvSpPr/>
          <p:nvPr/>
        </p:nvSpPr>
        <p:spPr>
          <a:xfrm>
            <a:off x="41079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383" name="DEATH"/>
          <p:cNvSpPr/>
          <p:nvPr/>
        </p:nvSpPr>
        <p:spPr>
          <a:xfrm>
            <a:off x="735020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9452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384" name="FAITH"/>
          <p:cNvSpPr/>
          <p:nvPr/>
        </p:nvSpPr>
        <p:spPr>
          <a:xfrm>
            <a:off x="13834727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00F9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FAITH</a:t>
            </a:r>
          </a:p>
        </p:txBody>
      </p:sp>
      <p:sp>
        <p:nvSpPr>
          <p:cNvPr id="385" name="WORK"/>
          <p:cNvSpPr/>
          <p:nvPr/>
        </p:nvSpPr>
        <p:spPr>
          <a:xfrm>
            <a:off x="17076987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0096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WORK</a:t>
            </a:r>
          </a:p>
        </p:txBody>
      </p:sp>
      <p:sp>
        <p:nvSpPr>
          <p:cNvPr id="386" name="1 John 3:4"/>
          <p:cNvSpPr txBox="1"/>
          <p:nvPr/>
        </p:nvSpPr>
        <p:spPr>
          <a:xfrm>
            <a:off x="4591410" y="11889778"/>
            <a:ext cx="2208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 John 3:4</a:t>
            </a:r>
          </a:p>
        </p:txBody>
      </p:sp>
      <p:sp>
        <p:nvSpPr>
          <p:cNvPr id="387" name="Romans 6:23"/>
          <p:cNvSpPr txBox="1"/>
          <p:nvPr/>
        </p:nvSpPr>
        <p:spPr>
          <a:xfrm>
            <a:off x="7583937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9452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6:23</a:t>
            </a:r>
          </a:p>
        </p:txBody>
      </p:sp>
      <p:sp>
        <p:nvSpPr>
          <p:cNvPr id="388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  <p:sp>
        <p:nvSpPr>
          <p:cNvPr id="389" name="Ephesians 2:8"/>
          <p:cNvSpPr txBox="1"/>
          <p:nvPr/>
        </p:nvSpPr>
        <p:spPr>
          <a:xfrm>
            <a:off x="13968967" y="11889778"/>
            <a:ext cx="29065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00F9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Ephesians 2:8 </a:t>
            </a:r>
          </a:p>
        </p:txBody>
      </p:sp>
      <p:sp>
        <p:nvSpPr>
          <p:cNvPr id="390" name="James 2:26"/>
          <p:cNvSpPr txBox="1"/>
          <p:nvPr/>
        </p:nvSpPr>
        <p:spPr>
          <a:xfrm>
            <a:off x="17469214" y="11889778"/>
            <a:ext cx="239054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0096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James 2:26</a:t>
            </a:r>
          </a:p>
        </p:txBody>
      </p:sp>
      <p:grpSp>
        <p:nvGrpSpPr>
          <p:cNvPr id="394" name="Group"/>
          <p:cNvGrpSpPr/>
          <p:nvPr/>
        </p:nvGrpSpPr>
        <p:grpSpPr>
          <a:xfrm>
            <a:off x="20319246" y="2367590"/>
            <a:ext cx="3175001" cy="10541001"/>
            <a:chOff x="0" y="0"/>
            <a:chExt cx="3175000" cy="10541000"/>
          </a:xfrm>
        </p:grpSpPr>
        <p:pic>
          <p:nvPicPr>
            <p:cNvPr id="391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62223" t="0" r="16627" b="0"/>
            <a:stretch>
              <a:fillRect/>
            </a:stretch>
          </p:blipFill>
          <p:spPr>
            <a:xfrm>
              <a:off x="0" y="0"/>
              <a:ext cx="3175000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2" name="REST"/>
            <p:cNvSpPr/>
            <p:nvPr/>
          </p:nvSpPr>
          <p:spPr>
            <a:xfrm>
              <a:off x="0" y="0"/>
              <a:ext cx="3175000" cy="1016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FFFB00"/>
                  </a:solidFill>
                  <a:effectLst>
                    <a:outerShdw sx="100000" sy="100000" kx="0" ky="0" algn="b" rotWithShape="0" blurRad="254000" dist="63500" dir="18900000">
                      <a:srgbClr val="000000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REST</a:t>
              </a:r>
            </a:p>
          </p:txBody>
        </p:sp>
        <p:sp>
          <p:nvSpPr>
            <p:cNvPr id="393" name="Hebrews 4:3"/>
            <p:cNvSpPr txBox="1"/>
            <p:nvPr/>
          </p:nvSpPr>
          <p:spPr>
            <a:xfrm>
              <a:off x="268478" y="9522188"/>
              <a:ext cx="263804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0"/>
                </a:spcBef>
                <a:defRPr b="1" sz="3200">
                  <a:solidFill>
                    <a:srgbClr val="FFFB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Hebrews 4:3</a:t>
              </a:r>
            </a:p>
          </p:txBody>
        </p:sp>
      </p:grpSp>
      <p:grpSp>
        <p:nvGrpSpPr>
          <p:cNvPr id="398" name="Group"/>
          <p:cNvGrpSpPr/>
          <p:nvPr/>
        </p:nvGrpSpPr>
        <p:grpSpPr>
          <a:xfrm>
            <a:off x="10624555" y="2367590"/>
            <a:ext cx="3175001" cy="10541001"/>
            <a:chOff x="155955" y="0"/>
            <a:chExt cx="3175000" cy="10541000"/>
          </a:xfrm>
        </p:grpSpPr>
        <p:pic>
          <p:nvPicPr>
            <p:cNvPr id="395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25102" t="0" r="49031" b="0"/>
            <a:stretch>
              <a:fillRect/>
            </a:stretch>
          </p:blipFill>
          <p:spPr>
            <a:xfrm>
              <a:off x="155955" y="0"/>
              <a:ext cx="3175001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6" name="GRACE"/>
            <p:cNvSpPr/>
            <p:nvPr/>
          </p:nvSpPr>
          <p:spPr>
            <a:xfrm>
              <a:off x="155956" y="0"/>
              <a:ext cx="3175001" cy="101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FF2600"/>
                  </a:solidFill>
                  <a:effectLst>
                    <a:outerShdw sx="100000" sy="100000" kx="0" ky="0" algn="b" rotWithShape="0" blurRad="127000" dist="635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GRACE</a:t>
              </a:r>
            </a:p>
          </p:txBody>
        </p:sp>
        <p:sp>
          <p:nvSpPr>
            <p:cNvPr id="397" name="Ephesians…"/>
            <p:cNvSpPr txBox="1"/>
            <p:nvPr/>
          </p:nvSpPr>
          <p:spPr>
            <a:xfrm>
              <a:off x="690829" y="9242788"/>
              <a:ext cx="2105254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457200">
                <a:spcBef>
                  <a:spcPts val="0"/>
                </a:spcBef>
                <a:defRPr b="1" sz="3200">
                  <a:solidFill>
                    <a:srgbClr val="FF2600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Ephesians</a:t>
              </a:r>
            </a:p>
            <a:p>
              <a:pPr algn="ctr" defTabSz="457200">
                <a:spcBef>
                  <a:spcPts val="0"/>
                </a:spcBef>
                <a:defRPr b="1" sz="3200">
                  <a:solidFill>
                    <a:srgbClr val="FF2600"/>
                  </a:solidFill>
                  <a:effectLst>
                    <a:outerShdw sx="100000" sy="100000" kx="0" ky="0" algn="b" rotWithShape="0" blurRad="63500" dist="12700" dir="18900000">
                      <a:srgbClr val="FFFFFF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2:8-9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Now we who have believed [that is, we who personally trust and confidently rely on God] enjoy that res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Now we who have believed </a:t>
            </a:r>
            <a:r>
              <a:rPr i="1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[that is, we who personally trust and confidently rely on God] </a:t>
            </a:r>
            <a:r>
              <a:t>enjoy that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rest</a:t>
            </a:r>
            <a:r>
              <a:rPr b="1" i="1">
                <a:latin typeface="Palatino"/>
                <a:ea typeface="Palatino"/>
                <a:cs typeface="Palatino"/>
                <a:sym typeface="Palatino"/>
              </a:rPr>
              <a:t>.</a:t>
            </a:r>
          </a:p>
        </p:txBody>
      </p:sp>
      <p:sp>
        <p:nvSpPr>
          <p:cNvPr id="402" name="Hebrews 4:3  NIR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Hebrews 4:3  </a:t>
            </a:r>
            <a:r>
              <a:rPr b="0" i="1" sz="4800">
                <a:solidFill>
                  <a:srgbClr val="FFFFFF"/>
                </a:solidFill>
              </a:rPr>
              <a:t>NIRV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We have His inner peace n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We have His inner peace now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because we are confident in our salvation, and assured of His power.</a:t>
            </a:r>
          </a:p>
        </p:txBody>
      </p:sp>
      <p:sp>
        <p:nvSpPr>
          <p:cNvPr id="405" name="R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REST</a:t>
            </a:r>
          </a:p>
        </p:txBody>
      </p:sp>
      <p:pic>
        <p:nvPicPr>
          <p:cNvPr id="406" name="lily-png-46480.png" descr="lily-png-464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5225" y="9403859"/>
            <a:ext cx="2419648" cy="3764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dSalt-rhpas0826.jpg" descr="GoodSalt-rhpas08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02594"/>
            <a:ext cx="24384000" cy="17121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 thruBlk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lide Background with Cross.png" descr="Slide Background with Cros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599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LAW"/>
          <p:cNvSpPr txBox="1"/>
          <p:nvPr/>
        </p:nvSpPr>
        <p:spPr>
          <a:xfrm>
            <a:off x="1906559" y="2387525"/>
            <a:ext cx="218816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412" name="SIN"/>
          <p:cNvSpPr txBox="1"/>
          <p:nvPr/>
        </p:nvSpPr>
        <p:spPr>
          <a:xfrm>
            <a:off x="5433604" y="4933875"/>
            <a:ext cx="166786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413" name="DEATH"/>
          <p:cNvSpPr txBox="1"/>
          <p:nvPr/>
        </p:nvSpPr>
        <p:spPr>
          <a:xfrm>
            <a:off x="7732304" y="7461175"/>
            <a:ext cx="321868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414" name="GRACE"/>
          <p:cNvSpPr txBox="1"/>
          <p:nvPr/>
        </p:nvSpPr>
        <p:spPr>
          <a:xfrm>
            <a:off x="10712513" y="9975775"/>
            <a:ext cx="3265323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GRACE</a:t>
            </a:r>
          </a:p>
        </p:txBody>
      </p:sp>
      <p:sp>
        <p:nvSpPr>
          <p:cNvPr id="415" name="FAITH"/>
          <p:cNvSpPr txBox="1"/>
          <p:nvPr/>
        </p:nvSpPr>
        <p:spPr>
          <a:xfrm>
            <a:off x="13938313" y="7461175"/>
            <a:ext cx="2778863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FAITH</a:t>
            </a:r>
          </a:p>
        </p:txBody>
      </p:sp>
      <p:sp>
        <p:nvSpPr>
          <p:cNvPr id="416" name="WORK"/>
          <p:cNvSpPr txBox="1"/>
          <p:nvPr/>
        </p:nvSpPr>
        <p:spPr>
          <a:xfrm>
            <a:off x="16789463" y="4933875"/>
            <a:ext cx="3075128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WORK</a:t>
            </a:r>
          </a:p>
        </p:txBody>
      </p:sp>
      <p:sp>
        <p:nvSpPr>
          <p:cNvPr id="417" name="REST"/>
          <p:cNvSpPr txBox="1"/>
          <p:nvPr/>
        </p:nvSpPr>
        <p:spPr>
          <a:xfrm>
            <a:off x="20135913" y="2387525"/>
            <a:ext cx="233537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2"/>
      <p:bldP build="whole" bldLvl="1" animBg="1" rev="0" advAuto="0" spid="414" grpId="4"/>
      <p:bldP build="whole" bldLvl="1" animBg="1" rev="0" advAuto="0" spid="413" grpId="3"/>
      <p:bldP build="whole" bldLvl="1" animBg="1" rev="0" advAuto="0" spid="411" grpId="1"/>
      <p:bldP build="whole" bldLvl="1" animBg="1" rev="0" advAuto="0" spid="410" grpId="5"/>
      <p:bldP build="whole" bldLvl="1" animBg="1" rev="0" advAuto="0" spid="416" grpId="7"/>
      <p:bldP build="whole" bldLvl="1" animBg="1" rev="0" advAuto="0" spid="417" grpId="8"/>
      <p:bldP build="whole" bldLvl="1" animBg="1" rev="0" advAuto="0" spid="415" grpId="6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he Seven Inseparable Links of the Gospel"/>
          <p:cNvSpPr txBox="1"/>
          <p:nvPr>
            <p:ph type="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/>
          <a:lstStyle/>
          <a:p>
            <a:pPr defTabSz="635634">
              <a:defRPr cap="small" sz="8624">
                <a:solidFill>
                  <a:srgbClr val="94175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pic>
        <p:nvPicPr>
          <p:cNvPr id="420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2">
            <a:extLst/>
          </a:blip>
          <a:srcRect l="62223" t="0" r="16627" b="0"/>
          <a:stretch>
            <a:fillRect/>
          </a:stretch>
        </p:blipFill>
        <p:spPr>
          <a:xfrm>
            <a:off x="203192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3">
            <a:extLst/>
          </a:blip>
          <a:srcRect l="24844" t="0" r="30454" b="0"/>
          <a:stretch>
            <a:fillRect/>
          </a:stretch>
        </p:blipFill>
        <p:spPr>
          <a:xfrm>
            <a:off x="889753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4">
            <a:extLst/>
          </a:blip>
          <a:srcRect l="21601" t="334" r="33130" b="89"/>
          <a:stretch>
            <a:fillRect/>
          </a:stretch>
        </p:blipFill>
        <p:spPr>
          <a:xfrm>
            <a:off x="410794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5">
            <a:extLst/>
          </a:blip>
          <a:srcRect l="38704" t="0" r="38704" b="0"/>
          <a:stretch>
            <a:fillRect/>
          </a:stretch>
        </p:blipFill>
        <p:spPr>
          <a:xfrm>
            <a:off x="1383472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6">
            <a:extLst/>
          </a:blip>
          <a:srcRect l="25102" t="0" r="49031" b="0"/>
          <a:stretch>
            <a:fillRect/>
          </a:stretch>
        </p:blipFill>
        <p:spPr>
          <a:xfrm>
            <a:off x="1059246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7">
            <a:extLst/>
          </a:blip>
          <a:srcRect l="37345" t="0" r="25874" b="362"/>
          <a:stretch>
            <a:fillRect/>
          </a:stretch>
        </p:blipFill>
        <p:spPr>
          <a:xfrm>
            <a:off x="17076986" y="2367498"/>
            <a:ext cx="3175001" cy="10506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Close-up of a red-eyed tree frog perched on a leaf" descr="Close-up of a red-eyed tree frog perched on a leaf"/>
          <p:cNvPicPr>
            <a:picLocks noChangeAspect="0"/>
          </p:cNvPicPr>
          <p:nvPr/>
        </p:nvPicPr>
        <p:blipFill>
          <a:blip r:embed="rId8">
            <a:extLst/>
          </a:blip>
          <a:srcRect l="17207" t="0" r="59863" b="0"/>
          <a:stretch>
            <a:fillRect/>
          </a:stretch>
        </p:blipFill>
        <p:spPr>
          <a:xfrm>
            <a:off x="7350206" y="2367590"/>
            <a:ext cx="3175001" cy="1054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LAW"/>
          <p:cNvSpPr/>
          <p:nvPr/>
        </p:nvSpPr>
        <p:spPr>
          <a:xfrm>
            <a:off x="889753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LAW</a:t>
            </a:r>
          </a:p>
        </p:txBody>
      </p:sp>
      <p:sp>
        <p:nvSpPr>
          <p:cNvPr id="428" name="SIN"/>
          <p:cNvSpPr/>
          <p:nvPr/>
        </p:nvSpPr>
        <p:spPr>
          <a:xfrm>
            <a:off x="41079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SIN</a:t>
            </a:r>
          </a:p>
        </p:txBody>
      </p:sp>
      <p:sp>
        <p:nvSpPr>
          <p:cNvPr id="429" name="DEATH"/>
          <p:cNvSpPr/>
          <p:nvPr/>
        </p:nvSpPr>
        <p:spPr>
          <a:xfrm>
            <a:off x="735020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9452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DEATH</a:t>
            </a:r>
          </a:p>
        </p:txBody>
      </p:sp>
      <p:sp>
        <p:nvSpPr>
          <p:cNvPr id="430" name="GRACE"/>
          <p:cNvSpPr/>
          <p:nvPr/>
        </p:nvSpPr>
        <p:spPr>
          <a:xfrm>
            <a:off x="1059246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26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GRACE</a:t>
            </a:r>
          </a:p>
        </p:txBody>
      </p:sp>
      <p:sp>
        <p:nvSpPr>
          <p:cNvPr id="431" name="FAITH"/>
          <p:cNvSpPr/>
          <p:nvPr/>
        </p:nvSpPr>
        <p:spPr>
          <a:xfrm>
            <a:off x="13834727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00F9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FAITH</a:t>
            </a:r>
          </a:p>
        </p:txBody>
      </p:sp>
      <p:sp>
        <p:nvSpPr>
          <p:cNvPr id="432" name="WORK"/>
          <p:cNvSpPr/>
          <p:nvPr/>
        </p:nvSpPr>
        <p:spPr>
          <a:xfrm>
            <a:off x="17076987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0096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WORK</a:t>
            </a:r>
          </a:p>
        </p:txBody>
      </p:sp>
      <p:sp>
        <p:nvSpPr>
          <p:cNvPr id="433" name="REST"/>
          <p:cNvSpPr/>
          <p:nvPr/>
        </p:nvSpPr>
        <p:spPr>
          <a:xfrm>
            <a:off x="20319246" y="2367590"/>
            <a:ext cx="3175001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/>
          <a:lstStyle>
            <a:lvl1pPr algn="ctr">
              <a:spcBef>
                <a:spcPts val="0"/>
              </a:spcBef>
              <a:defRPr b="1">
                <a:solidFill>
                  <a:srgbClr val="FFFB00"/>
                </a:solidFill>
                <a:effectLst>
                  <a:outerShdw sx="100000" sy="100000" kx="0" ky="0" algn="b" rotWithShape="0" blurRad="254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REST</a:t>
            </a:r>
          </a:p>
        </p:txBody>
      </p:sp>
      <p:sp>
        <p:nvSpPr>
          <p:cNvPr id="434" name="1 John 3:4"/>
          <p:cNvSpPr txBox="1"/>
          <p:nvPr/>
        </p:nvSpPr>
        <p:spPr>
          <a:xfrm>
            <a:off x="4591410" y="11889778"/>
            <a:ext cx="2208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 John 3:4</a:t>
            </a:r>
          </a:p>
        </p:txBody>
      </p:sp>
      <p:sp>
        <p:nvSpPr>
          <p:cNvPr id="435" name="Romans 6:23"/>
          <p:cNvSpPr txBox="1"/>
          <p:nvPr/>
        </p:nvSpPr>
        <p:spPr>
          <a:xfrm>
            <a:off x="7583937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9452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6:23</a:t>
            </a:r>
          </a:p>
        </p:txBody>
      </p:sp>
      <p:sp>
        <p:nvSpPr>
          <p:cNvPr id="436" name="Romans 7:12"/>
          <p:cNvSpPr txBox="1"/>
          <p:nvPr/>
        </p:nvSpPr>
        <p:spPr>
          <a:xfrm>
            <a:off x="1123484" y="11889778"/>
            <a:ext cx="27075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73FCD6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Romans 7:12</a:t>
            </a:r>
          </a:p>
        </p:txBody>
      </p:sp>
      <p:sp>
        <p:nvSpPr>
          <p:cNvPr id="437" name="Hebrews 2:9"/>
          <p:cNvSpPr txBox="1"/>
          <p:nvPr/>
        </p:nvSpPr>
        <p:spPr>
          <a:xfrm>
            <a:off x="10860944" y="11889778"/>
            <a:ext cx="263804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2600"/>
                </a:solidFill>
                <a:effectLst>
                  <a:outerShdw sx="100000" sy="100000" kx="0" ky="0" algn="b" rotWithShape="0" blurRad="127000" dist="63500" dir="18900000">
                    <a:srgbClr val="FFFFFF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Hebrews 2:9</a:t>
            </a:r>
          </a:p>
        </p:txBody>
      </p:sp>
      <p:sp>
        <p:nvSpPr>
          <p:cNvPr id="438" name="Ephesians 2:8"/>
          <p:cNvSpPr txBox="1"/>
          <p:nvPr/>
        </p:nvSpPr>
        <p:spPr>
          <a:xfrm>
            <a:off x="13968967" y="11889778"/>
            <a:ext cx="29065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00F900"/>
                </a:solidFill>
                <a:effectLst>
                  <a:outerShdw sx="100000" sy="100000" kx="0" ky="0" algn="b" rotWithShape="0" blurRad="127000" dist="63500" dir="1890000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Ephesians 2:8 </a:t>
            </a:r>
          </a:p>
        </p:txBody>
      </p:sp>
      <p:sp>
        <p:nvSpPr>
          <p:cNvPr id="439" name="James 2:26"/>
          <p:cNvSpPr txBox="1"/>
          <p:nvPr/>
        </p:nvSpPr>
        <p:spPr>
          <a:xfrm>
            <a:off x="17469214" y="11889778"/>
            <a:ext cx="239054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0096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James 2:26</a:t>
            </a:r>
          </a:p>
        </p:txBody>
      </p:sp>
      <p:sp>
        <p:nvSpPr>
          <p:cNvPr id="440" name="Hebrews 4:3"/>
          <p:cNvSpPr txBox="1"/>
          <p:nvPr/>
        </p:nvSpPr>
        <p:spPr>
          <a:xfrm>
            <a:off x="20587724" y="11889778"/>
            <a:ext cx="263804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3200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Hebrews 4:3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entral Valley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 b="1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Central Valley</a:t>
            </a:r>
          </a:p>
          <a:p>
            <a:pPr>
              <a:lnSpc>
                <a:spcPct val="110000"/>
              </a:lnSpc>
              <a:defRPr b="1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Deaf Ministry Website</a:t>
            </a:r>
          </a:p>
        </p:txBody>
      </p:sp>
      <p:sp>
        <p:nvSpPr>
          <p:cNvPr id="443" name="amazingknowledge.online"/>
          <p:cNvSpPr txBox="1"/>
          <p:nvPr>
            <p:ph type="subTitle" sz="quarter" idx="1"/>
          </p:nvPr>
        </p:nvSpPr>
        <p:spPr>
          <a:xfrm>
            <a:off x="1778000" y="7073900"/>
            <a:ext cx="20828000" cy="282049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900"/>
              </a:spcBef>
              <a:defRPr sz="11200"/>
            </a:lvl1pPr>
          </a:lstStyle>
          <a:p>
            <a:pPr/>
            <a:r>
              <a:t>amazingknowledge.online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80984"/>
            <a:ext cx="24384000" cy="1627796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"/>
          <p:cNvSpPr/>
          <p:nvPr/>
        </p:nvSpPr>
        <p:spPr>
          <a:xfrm>
            <a:off x="0" y="9021657"/>
            <a:ext cx="24383999" cy="3906044"/>
          </a:xfrm>
          <a:prstGeom prst="rect">
            <a:avLst/>
          </a:prstGeom>
          <a:solidFill>
            <a:srgbClr val="88540A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8" name="Opening Prayer"/>
          <p:cNvSpPr txBox="1"/>
          <p:nvPr/>
        </p:nvSpPr>
        <p:spPr>
          <a:xfrm>
            <a:off x="6324345" y="9952328"/>
            <a:ext cx="11735309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solidFill>
                  <a:srgbClr val="FFD479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lvl1pPr>
          </a:lstStyle>
          <a:p>
            <a:pPr/>
            <a:r>
              <a:t>Opening Prayer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00"/>
            <a:ext cx="24384000" cy="162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0" y="8734028"/>
            <a:ext cx="24384000" cy="3906044"/>
          </a:xfrm>
          <a:prstGeom prst="rect">
            <a:avLst/>
          </a:prstGeom>
          <a:solidFill>
            <a:srgbClr val="88540A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2" name="Tithes &amp; Offerings"/>
          <p:cNvSpPr txBox="1"/>
          <p:nvPr/>
        </p:nvSpPr>
        <p:spPr>
          <a:xfrm>
            <a:off x="5411165" y="9664699"/>
            <a:ext cx="13561670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1200">
                <a:solidFill>
                  <a:srgbClr val="FFD479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lvl1pPr>
          </a:lstStyle>
          <a:p>
            <a:pPr/>
            <a:r>
              <a:t>Tithes &amp; Offerings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25136-hymn-song-music-wide.1200w.tn.jpg" descr="25136-hymn-song-music-wide.1200w.tn.jpg"/>
          <p:cNvPicPr>
            <a:picLocks noChangeAspect="1"/>
          </p:cNvPicPr>
          <p:nvPr/>
        </p:nvPicPr>
        <p:blipFill>
          <a:blip r:embed="rId2">
            <a:alphaModFix amt="25309"/>
            <a:extLst/>
          </a:blip>
          <a:stretch>
            <a:fillRect/>
          </a:stretch>
        </p:blipFill>
        <p:spPr>
          <a:xfrm>
            <a:off x="0" y="0"/>
            <a:ext cx="2625071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RAISE GOD"/>
          <p:cNvSpPr txBox="1"/>
          <p:nvPr/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2" algn="ctr" defTabSz="914400">
              <a:spcBef>
                <a:spcPts val="0"/>
              </a:spcBef>
              <a:defRPr cap="all" sz="11200">
                <a:solidFill>
                  <a:srgbClr val="FFFB00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pPr>
            <a:r>
              <a:t>PRAISE GOD</a:t>
            </a:r>
          </a:p>
        </p:txBody>
      </p:sp>
      <p:sp>
        <p:nvSpPr>
          <p:cNvPr id="166" name="Praise God from whom all blessings flow;…"/>
          <p:cNvSpPr txBox="1"/>
          <p:nvPr/>
        </p:nvSpPr>
        <p:spPr>
          <a:xfrm>
            <a:off x="1689100" y="3149600"/>
            <a:ext cx="21005800" cy="97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spcBef>
                <a:spcPts val="2500"/>
              </a:spcBef>
              <a:defRPr sz="7200">
                <a:solidFill>
                  <a:srgbClr val="FFD47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Praise God from whom all blessings flow; </a:t>
            </a:r>
          </a:p>
          <a:p>
            <a:pPr marL="762000" indent="-127000" defTabSz="914400">
              <a:spcBef>
                <a:spcPts val="2000"/>
              </a:spcBef>
              <a:defRPr sz="7200">
                <a:solidFill>
                  <a:srgbClr val="FFD47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Praise Him, all people here below; </a:t>
            </a:r>
          </a:p>
          <a:p>
            <a:pPr indent="1270000" defTabSz="914400">
              <a:spcBef>
                <a:spcPts val="2000"/>
              </a:spcBef>
              <a:defRPr sz="7200">
                <a:solidFill>
                  <a:srgbClr val="FFD47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Praise Him above, your heavenly host;</a:t>
            </a:r>
          </a:p>
          <a:p>
            <a:pPr indent="1905000" defTabSz="914400">
              <a:spcBef>
                <a:spcPts val="2000"/>
              </a:spcBef>
              <a:defRPr sz="7200">
                <a:solidFill>
                  <a:srgbClr val="FFD47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Praise Father, Son, and Holy Ghost.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he Seven Inseparable Links of the Gospel"/>
          <p:cNvSpPr txBox="1"/>
          <p:nvPr>
            <p:ph type="ctrTitle"/>
          </p:nvPr>
        </p:nvSpPr>
        <p:spPr>
          <a:xfrm>
            <a:off x="1689100" y="5715000"/>
            <a:ext cx="21005800" cy="2286000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sp>
        <p:nvSpPr>
          <p:cNvPr id="170" name="4"/>
          <p:cNvSpPr txBox="1"/>
          <p:nvPr/>
        </p:nvSpPr>
        <p:spPr>
          <a:xfrm>
            <a:off x="110505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71" name="5"/>
          <p:cNvSpPr txBox="1"/>
          <p:nvPr/>
        </p:nvSpPr>
        <p:spPr>
          <a:xfrm>
            <a:off x="142888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72" name="3"/>
          <p:cNvSpPr txBox="1"/>
          <p:nvPr/>
        </p:nvSpPr>
        <p:spPr>
          <a:xfrm>
            <a:off x="78123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73" name="2"/>
          <p:cNvSpPr txBox="1"/>
          <p:nvPr/>
        </p:nvSpPr>
        <p:spPr>
          <a:xfrm>
            <a:off x="45740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74" name="1"/>
          <p:cNvSpPr txBox="1"/>
          <p:nvPr/>
        </p:nvSpPr>
        <p:spPr>
          <a:xfrm>
            <a:off x="13358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5" name="6"/>
          <p:cNvSpPr txBox="1"/>
          <p:nvPr/>
        </p:nvSpPr>
        <p:spPr>
          <a:xfrm>
            <a:off x="175270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76" name="7"/>
          <p:cNvSpPr txBox="1"/>
          <p:nvPr/>
        </p:nvSpPr>
        <p:spPr>
          <a:xfrm>
            <a:off x="207653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410185" origin="layout" pathEditMode="relative">
                                      <p:cBhvr>
                                        <p:cTn id="1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Class="entr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Class="entr" nodeType="after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Class="entr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4"/>
      <p:bldP build="whole" bldLvl="1" animBg="1" rev="0" advAuto="0" spid="176" grpId="10"/>
      <p:bldP build="whole" bldLvl="1" animBg="1" rev="0" advAuto="0" spid="169" grpId="1"/>
      <p:bldP build="whole" bldLvl="1" animBg="1" rev="0" advAuto="0" spid="171" grpId="8"/>
      <p:bldP build="whole" bldLvl="1" animBg="1" rev="0" advAuto="0" spid="172" grpId="6"/>
      <p:bldP build="whole" bldLvl="1" animBg="1" rev="0" advAuto="0" spid="173" grpId="5"/>
      <p:bldP build="whole" bldLvl="1" animBg="1" rev="0" advAuto="0" spid="168" grpId="2"/>
      <p:bldP build="whole" bldLvl="1" animBg="1" rev="0" advAuto="0" spid="175" grpId="9"/>
      <p:bldP build="whole" bldLvl="1" animBg="1" rev="0" advAuto="0" spid="170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4"/>
          <p:cNvSpPr txBox="1"/>
          <p:nvPr/>
        </p:nvSpPr>
        <p:spPr>
          <a:xfrm>
            <a:off x="11037887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79" name="5"/>
          <p:cNvSpPr txBox="1"/>
          <p:nvPr/>
        </p:nvSpPr>
        <p:spPr>
          <a:xfrm>
            <a:off x="14276136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80" name="3"/>
          <p:cNvSpPr txBox="1"/>
          <p:nvPr/>
        </p:nvSpPr>
        <p:spPr>
          <a:xfrm>
            <a:off x="7799638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81" name="2"/>
          <p:cNvSpPr txBox="1"/>
          <p:nvPr/>
        </p:nvSpPr>
        <p:spPr>
          <a:xfrm>
            <a:off x="4561389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82" name="1"/>
          <p:cNvSpPr txBox="1"/>
          <p:nvPr/>
        </p:nvSpPr>
        <p:spPr>
          <a:xfrm>
            <a:off x="1323140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83" name="6"/>
          <p:cNvSpPr txBox="1"/>
          <p:nvPr/>
        </p:nvSpPr>
        <p:spPr>
          <a:xfrm>
            <a:off x="17514385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84" name="7"/>
          <p:cNvSpPr txBox="1"/>
          <p:nvPr/>
        </p:nvSpPr>
        <p:spPr>
          <a:xfrm>
            <a:off x="20752634" y="4514849"/>
            <a:ext cx="228282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FFB00">
                    <a:alpha val="30000"/>
                  </a:srgb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85" name="The Seven Inseparable Links of the Gospel"/>
          <p:cNvSpPr txBox="1"/>
          <p:nvPr>
            <p:ph type="ctrTitle"/>
          </p:nvPr>
        </p:nvSpPr>
        <p:spPr>
          <a:xfrm>
            <a:off x="1689100" y="83291"/>
            <a:ext cx="21005800" cy="2286001"/>
          </a:xfrm>
          <a:prstGeom prst="rect">
            <a:avLst/>
          </a:prstGeom>
        </p:spPr>
        <p:txBody>
          <a:bodyPr anchor="ctr"/>
          <a:lstStyle/>
          <a:p>
            <a:pPr defTabSz="635634">
              <a:defRPr cap="small" sz="8624">
                <a:solidFill>
                  <a:srgbClr val="FFFB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Seven Inseparable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Links</a:t>
            </a:r>
            <a:r>
              <a:t> </a:t>
            </a:r>
            <a:r>
              <a:rPr cap="none" i="1">
                <a:latin typeface="Palatino"/>
                <a:ea typeface="Palatino"/>
                <a:cs typeface="Palatino"/>
                <a:sym typeface="Palatino"/>
              </a:rPr>
              <a:t>of the</a:t>
            </a: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Gospel</a:t>
            </a:r>
          </a:p>
        </p:txBody>
      </p:sp>
      <p:grpSp>
        <p:nvGrpSpPr>
          <p:cNvPr id="189" name="Group"/>
          <p:cNvGrpSpPr/>
          <p:nvPr/>
        </p:nvGrpSpPr>
        <p:grpSpPr>
          <a:xfrm>
            <a:off x="889753" y="2367590"/>
            <a:ext cx="3175001" cy="10541001"/>
            <a:chOff x="0" y="0"/>
            <a:chExt cx="3175000" cy="10541000"/>
          </a:xfrm>
        </p:grpSpPr>
        <p:pic>
          <p:nvPicPr>
            <p:cNvPr id="186" name="Close-up of a red-eyed tree frog perched on a leaf" descr="Close-up of a red-eyed tree frog perched on a leaf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24844" t="0" r="30454" b="0"/>
            <a:stretch>
              <a:fillRect/>
            </a:stretch>
          </p:blipFill>
          <p:spPr>
            <a:xfrm>
              <a:off x="0" y="0"/>
              <a:ext cx="3175000" cy="1054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LAW"/>
            <p:cNvSpPr/>
            <p:nvPr/>
          </p:nvSpPr>
          <p:spPr>
            <a:xfrm>
              <a:off x="0" y="0"/>
              <a:ext cx="3175000" cy="1016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0" tIns="508000" rIns="508000" bIns="508000" numCol="1" anchor="t">
              <a:noAutofit/>
            </a:bodyPr>
            <a:lstStyle>
              <a:lvl1pPr algn="ctr">
                <a:spcBef>
                  <a:spcPts val="0"/>
                </a:spcBef>
                <a:defRPr b="1">
                  <a:solidFill>
                    <a:srgbClr val="73FCD6"/>
                  </a:solidFill>
                  <a:effectLst>
                    <a:outerShdw sx="100000" sy="100000" kx="0" ky="0" algn="b" rotWithShape="0" blurRad="127000" dist="63500" dir="18900000">
                      <a:srgbClr val="000000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LAW</a:t>
              </a:r>
            </a:p>
          </p:txBody>
        </p:sp>
        <p:sp>
          <p:nvSpPr>
            <p:cNvPr id="188" name="Romans 7:12"/>
            <p:cNvSpPr txBox="1"/>
            <p:nvPr/>
          </p:nvSpPr>
          <p:spPr>
            <a:xfrm>
              <a:off x="233730" y="9522188"/>
              <a:ext cx="270754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0"/>
                </a:spcBef>
                <a:defRPr b="1" sz="3200">
                  <a:solidFill>
                    <a:srgbClr val="73FCD6"/>
                  </a:solidFill>
                  <a:effectLst>
                    <a:outerShdw sx="100000" sy="100000" kx="0" ky="0" algn="b" rotWithShape="0" blurRad="127000" dist="63500" dir="18900000">
                      <a:srgbClr val="000000"/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/>
              <a:r>
                <a:t>Romans 7:12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tudy_Soft_Edge.png" descr="Study_Soft_Ed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3253" y="10768617"/>
            <a:ext cx="3250633" cy="216814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omans 7:12  NKJ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47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Romans 7:12  </a:t>
            </a:r>
            <a:r>
              <a:rPr b="0" i="1" sz="4800">
                <a:solidFill>
                  <a:srgbClr val="FFFFFF"/>
                </a:solidFill>
              </a:rPr>
              <a:t>NKJV</a:t>
            </a:r>
          </a:p>
        </p:txBody>
      </p:sp>
      <p:sp>
        <p:nvSpPr>
          <p:cNvPr id="193" name="“Therefore the law is holy, 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“Therefore the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law</a:t>
            </a:r>
            <a:r>
              <a:t> 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is</a:t>
            </a:r>
            <a:r>
              <a:t> holy, and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</a:t>
            </a:r>
            <a:r>
              <a:rPr b="1" i="1">
                <a:solidFill>
                  <a:srgbClr val="FFFB00"/>
                </a:solidFill>
                <a:latin typeface="Palatino"/>
                <a:ea typeface="Palatino"/>
                <a:cs typeface="Palatino"/>
                <a:sym typeface="Palatino"/>
              </a:rPr>
              <a:t>commandment</a:t>
            </a:r>
            <a:r>
              <a:t> holy and just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and good.”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